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2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D4791-9319-4566-9DF4-252052F6B99F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E088C-AF91-4395-B00F-D1E3674E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2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4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5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2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3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4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7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Mobile Line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33" y="4428183"/>
            <a:ext cx="3652894" cy="7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84" y="166255"/>
            <a:ext cx="4130386" cy="660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5652655" y="3647210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58" y="114994"/>
            <a:ext cx="4218310" cy="65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 flipH="1">
            <a:off x="2311113" y="405246"/>
            <a:ext cx="7481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41178" y="405246"/>
            <a:ext cx="2452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menu button in the top </a:t>
            </a:r>
            <a:r>
              <a:rPr lang="en-US" dirty="0" smtClean="0"/>
              <a:t>left </a:t>
            </a:r>
            <a:r>
              <a:rPr lang="en-US" dirty="0"/>
              <a:t>hand corner to drop down the menu.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11" y="93517"/>
            <a:ext cx="4136881" cy="661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69827" y="831273"/>
            <a:ext cx="312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Main Menu to move back to the home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58" y="114994"/>
            <a:ext cx="4089688" cy="65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961909" y="3948546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85" y="114300"/>
            <a:ext cx="4026478" cy="644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7003472" y="1631373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23118" y="1631373"/>
            <a:ext cx="291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Line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6" y="83127"/>
            <a:ext cx="4097915" cy="655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273946" y="3361459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36082" y="3002973"/>
            <a:ext cx="3418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an item to enter a value.</a:t>
            </a:r>
          </a:p>
          <a:p>
            <a:endParaRPr lang="en-US" dirty="0" smtClean="0"/>
          </a:p>
          <a:p>
            <a:r>
              <a:rPr lang="en-US" dirty="0"/>
              <a:t>Enter a value and select OK to move on to the next item.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36082" y="4426527"/>
            <a:ext cx="298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 will mark the product as currently not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13" y="135081"/>
            <a:ext cx="4130386" cy="660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972300" y="862446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02336" y="862446"/>
            <a:ext cx="277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locations by swiping </a:t>
            </a:r>
            <a:r>
              <a:rPr lang="en-US" dirty="0" smtClean="0"/>
              <a:t>over </a:t>
            </a:r>
            <a:r>
              <a:rPr lang="en-US" dirty="0"/>
              <a:t>the locations bar.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21" y="145473"/>
            <a:ext cx="4104409" cy="6567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7107382" y="415636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2727" y="623455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Line Check is complete Select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93" y="103909"/>
            <a:ext cx="4084926" cy="6535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795655" y="3574473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89</Words>
  <Application>Microsoft Office PowerPoint</Application>
  <PresentationFormat>Widescreen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Mobile Line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Line Check</dc:title>
  <dc:creator>Jenny Egger</dc:creator>
  <cp:lastModifiedBy>Jenny Egger</cp:lastModifiedBy>
  <cp:revision>12</cp:revision>
  <dcterms:created xsi:type="dcterms:W3CDTF">2014-04-08T12:55:17Z</dcterms:created>
  <dcterms:modified xsi:type="dcterms:W3CDTF">2015-07-27T16:02:56Z</dcterms:modified>
</cp:coreProperties>
</file>