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12"/>
  </p:notes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D4791-9319-4566-9DF4-252052F6B99F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E088C-AF91-4395-B00F-D1E3674E4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3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088C-AF91-4395-B00F-D1E3674E42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1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088C-AF91-4395-B00F-D1E3674E42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91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088C-AF91-4395-B00F-D1E3674E42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46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088C-AF91-4395-B00F-D1E3674E42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0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088C-AF91-4395-B00F-D1E3674E42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4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088C-AF91-4395-B00F-D1E3674E42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01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088C-AF91-4395-B00F-D1E3674E42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1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088C-AF91-4395-B00F-D1E3674E42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83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088C-AF91-4395-B00F-D1E3674E42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088C-AF91-4395-B00F-D1E3674E42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5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4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7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73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67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55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00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75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25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9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2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3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3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1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6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1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7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1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Mobile Line Check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76" y="3975101"/>
            <a:ext cx="6987646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58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84" y="166255"/>
            <a:ext cx="4130386" cy="6608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eft Arrow 2"/>
          <p:cNvSpPr/>
          <p:nvPr/>
        </p:nvSpPr>
        <p:spPr>
          <a:xfrm>
            <a:off x="5652655" y="3647210"/>
            <a:ext cx="862445" cy="3948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2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58" y="114994"/>
            <a:ext cx="4089688" cy="65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eft Arrow 2"/>
          <p:cNvSpPr/>
          <p:nvPr/>
        </p:nvSpPr>
        <p:spPr>
          <a:xfrm flipH="1">
            <a:off x="2311113" y="405246"/>
            <a:ext cx="748145" cy="3948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67255" y="800100"/>
            <a:ext cx="24522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the menu button in the top </a:t>
            </a:r>
            <a:r>
              <a:rPr lang="en-US" dirty="0" smtClean="0"/>
              <a:t>left </a:t>
            </a:r>
            <a:r>
              <a:rPr lang="en-US" dirty="0"/>
              <a:t>hand corner to drop down the menu.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50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11" y="93517"/>
            <a:ext cx="4136881" cy="6619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969827" y="831273"/>
            <a:ext cx="312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Main Menu to move back to the home screen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1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58" y="114994"/>
            <a:ext cx="4089688" cy="65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eft Arrow 2"/>
          <p:cNvSpPr/>
          <p:nvPr/>
        </p:nvSpPr>
        <p:spPr>
          <a:xfrm>
            <a:off x="6961909" y="3948546"/>
            <a:ext cx="862445" cy="3948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80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385" y="114300"/>
            <a:ext cx="4026478" cy="6442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eft Arrow 2"/>
          <p:cNvSpPr/>
          <p:nvPr/>
        </p:nvSpPr>
        <p:spPr>
          <a:xfrm>
            <a:off x="7003472" y="1631373"/>
            <a:ext cx="862445" cy="3948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23118" y="1631373"/>
            <a:ext cx="2919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Line 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3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6" y="83127"/>
            <a:ext cx="4097915" cy="6556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eft Arrow 2"/>
          <p:cNvSpPr/>
          <p:nvPr/>
        </p:nvSpPr>
        <p:spPr>
          <a:xfrm>
            <a:off x="6273946" y="3361459"/>
            <a:ext cx="862445" cy="3948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36082" y="3002973"/>
            <a:ext cx="3418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an item to enter a value.</a:t>
            </a:r>
          </a:p>
          <a:p>
            <a:endParaRPr lang="en-US" dirty="0" smtClean="0"/>
          </a:p>
          <a:p>
            <a:r>
              <a:rPr lang="en-US" dirty="0"/>
              <a:t>Enter a value and select OK to move on to the next item.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36082" y="4426527"/>
            <a:ext cx="2982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 will </a:t>
            </a:r>
            <a:r>
              <a:rPr lang="en-US" dirty="0" smtClean="0"/>
              <a:t>mark </a:t>
            </a:r>
            <a:r>
              <a:rPr lang="en-US" dirty="0" smtClean="0"/>
              <a:t>the product as currently not </a:t>
            </a:r>
            <a:r>
              <a:rPr lang="en-US" dirty="0" smtClean="0"/>
              <a:t>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3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13" y="135081"/>
            <a:ext cx="4130386" cy="6608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eft Arrow 2"/>
          <p:cNvSpPr/>
          <p:nvPr/>
        </p:nvSpPr>
        <p:spPr>
          <a:xfrm>
            <a:off x="6972300" y="862446"/>
            <a:ext cx="862445" cy="3948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02336" y="862446"/>
            <a:ext cx="2774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 locations by swiping </a:t>
            </a:r>
            <a:r>
              <a:rPr lang="en-US" dirty="0" smtClean="0"/>
              <a:t>over </a:t>
            </a:r>
            <a:r>
              <a:rPr lang="en-US" dirty="0"/>
              <a:t>the locations bar.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29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821" y="145473"/>
            <a:ext cx="4104409" cy="6567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eft Arrow 2"/>
          <p:cNvSpPr/>
          <p:nvPr/>
        </p:nvSpPr>
        <p:spPr>
          <a:xfrm>
            <a:off x="7107382" y="415636"/>
            <a:ext cx="862445" cy="3948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12727" y="623455"/>
            <a:ext cx="3138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Line Check is complete Select Post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0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693" y="103909"/>
            <a:ext cx="4084926" cy="6535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eft Arrow 2"/>
          <p:cNvSpPr/>
          <p:nvPr/>
        </p:nvSpPr>
        <p:spPr>
          <a:xfrm>
            <a:off x="6795655" y="3574473"/>
            <a:ext cx="862445" cy="3948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34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150</TotalTime>
  <Words>89</Words>
  <Application>Microsoft Office PowerPoint</Application>
  <PresentationFormat>Widescreen</PresentationFormat>
  <Paragraphs>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Parallax</vt:lpstr>
      <vt:lpstr>Mobile Line Check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Line Check</dc:title>
  <dc:creator>Jenny Egger</dc:creator>
  <cp:lastModifiedBy>Jenny Egger</cp:lastModifiedBy>
  <cp:revision>11</cp:revision>
  <dcterms:created xsi:type="dcterms:W3CDTF">2014-04-08T12:55:17Z</dcterms:created>
  <dcterms:modified xsi:type="dcterms:W3CDTF">2014-04-15T18:03:30Z</dcterms:modified>
</cp:coreProperties>
</file>